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8" r:id="rId5"/>
    <p:sldId id="280" r:id="rId6"/>
    <p:sldId id="269" r:id="rId7"/>
    <p:sldId id="281" r:id="rId8"/>
    <p:sldId id="270" r:id="rId9"/>
    <p:sldId id="283" r:id="rId10"/>
    <p:sldId id="285" r:id="rId11"/>
    <p:sldId id="284" r:id="rId12"/>
    <p:sldId id="286" r:id="rId13"/>
    <p:sldId id="261" r:id="rId14"/>
    <p:sldId id="272" r:id="rId15"/>
    <p:sldId id="262" r:id="rId16"/>
    <p:sldId id="273" r:id="rId17"/>
    <p:sldId id="263" r:id="rId18"/>
    <p:sldId id="274" r:id="rId19"/>
    <p:sldId id="264" r:id="rId20"/>
    <p:sldId id="278" r:id="rId21"/>
    <p:sldId id="266" r:id="rId22"/>
    <p:sldId id="276" r:id="rId23"/>
    <p:sldId id="265" r:id="rId24"/>
    <p:sldId id="275" r:id="rId25"/>
    <p:sldId id="267" r:id="rId26"/>
    <p:sldId id="27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D6B60-6939-497E-8638-55CFDAF17585}" v="4" dt="2023-11-19T10:53:04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6A3C2-2B6F-95D0-109B-0668CBE83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30426-7C11-734C-8271-141914F39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B44E8-006E-32DB-0264-55F24E71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6B8EC5-6C3D-370C-5CA3-A0C4005B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334F79-BFC9-9A7C-DCDF-3AB1DA39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5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095B2-0AAF-DF44-2A8C-E9C0BB5A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7E82D4-B691-29FF-2CE6-2E978066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DA32F-379A-9A7E-FEBC-ECA91579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A973ED-61BB-8696-B5D4-82A3A3F7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DE8617-BC4A-C985-6ABE-8227C576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0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529B79-CEB9-4E56-E09B-46AF593A0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E7A3C3-5565-54F5-9533-99CBE4F27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C3E7C3-C8A8-3276-108A-A9D63C9D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147B1-D420-D03A-25E5-AD2E56EE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56C16-7FF5-DA02-B172-604C571C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8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D68FB-2E7B-4F39-CDC9-B623D796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0FF7A-B71A-8B8E-ACEF-DC47A3B9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3691C0-D285-2A7B-429E-2EC22AAA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DE469-44FD-D65D-EE72-FFB85431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599FBE-A5C9-4F9E-316A-1DFBF15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8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00692-BF36-49DC-C7A4-9CDDEA2B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A5F6A3-051B-B9C2-62D6-C184B853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75624E-D1E9-BF17-B0B5-9EA8E147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C61441-B9E3-054D-A51A-3765FF6B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2A0D0-F05D-DBC6-9E19-3C04DDDF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1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9FE5C-8412-9F92-D46E-B7AEC21D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4F5B5-88FE-F4E2-188B-8AB8D3828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D276F5-C0F6-52F9-4B7B-1CB87BD72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C78F53-49FC-FD22-F745-11D280F9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9DCDF2-A684-575B-1F2A-50304E5F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58AE4-CE38-07D3-CC33-B88253B4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B6C3A-5897-70D9-462D-CFF6C11F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C3F3FE-3442-5B23-8DCF-EAD09BC4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9B15D2-BBE3-ABC4-5DF0-CEB49C40C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D37ABA-2ADF-29DE-4F88-02CA9C9A4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780E3D-89C4-F619-2AC6-9FF61F369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4881EC-2B75-1007-ECB6-A3A367CE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251A31-64C7-ECA1-273F-F56E4243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C2D7F8-B371-0BF1-A5F3-62D657D7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40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E52C4-3D89-2DA6-8F32-4AC182C7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2D0F58-61B7-02E1-B341-5E04C01F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882CEA-EB88-3E2D-2CD2-53603EDC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B9CCC2-21F1-C7BA-9F23-237C24AD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D59004-D1B3-3F3F-850E-2BBEA313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E20A62-0B07-248F-6AD9-EE868F48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265A79-01FA-2AAC-4BB5-170D17DD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5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F64C3-0AA7-18A1-9524-26D0C609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6F7171-3977-57A4-A540-2701C61E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A78C25-F600-78A5-57ED-83559E919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1A501E-20D4-C047-293B-25C46B30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921111-6343-B332-2108-337729F4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79FD9E-5E38-D1BF-0AA8-A733F77E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7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DF55E-026D-2AAE-896A-EA336849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621CC4-8E49-15A8-9DCD-89A7D3306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A4C60A-E595-9556-D71B-D3A119D13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A43412-BE06-32C0-7AF4-30ADA559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4811FB-D47A-DFCA-E2F9-8F32DF66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4B07A8-850B-4411-F389-7E417CE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68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33D30A-FB6A-B0D3-8B8F-2A400D6D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DDD43-8442-82AD-88B4-8DF3C642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074EEF-26D8-860D-2E82-DF5AB5856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519E-BB01-4278-A4DE-DB2F2FA55C1F}" type="datetimeFigureOut">
              <a:rPr lang="fr-FR" smtClean="0"/>
              <a:t>19/11/23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6AE9A-AAB3-AFA4-0BE9-5E9B61501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BC776D-7C81-1F8C-72EE-DD94367F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64EA-73D9-4BE5-B719-504DD2BF1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63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D1FF20-8E3C-C69E-6B55-8DC066610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139959"/>
            <a:ext cx="10053763" cy="4002833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>
                <a:solidFill>
                  <a:srgbClr val="FFFFFF"/>
                </a:solidFill>
              </a:rPr>
              <a:t>               QUIZ PEDAGOGIQUE </a:t>
            </a:r>
            <a:br>
              <a:rPr lang="fr-FR" sz="4800" dirty="0">
                <a:solidFill>
                  <a:srgbClr val="FFFFFF"/>
                </a:solidFill>
              </a:rPr>
            </a:br>
            <a:r>
              <a:rPr lang="fr-FR" sz="4800" dirty="0">
                <a:solidFill>
                  <a:srgbClr val="FFFFFF"/>
                </a:solidFill>
              </a:rPr>
              <a:t>      élaboré par le CNO permettant une </a:t>
            </a:r>
            <a:br>
              <a:rPr lang="fr-FR" sz="4800" dirty="0">
                <a:solidFill>
                  <a:srgbClr val="FFFFFF"/>
                </a:solidFill>
              </a:rPr>
            </a:br>
            <a:r>
              <a:rPr lang="fr-FR" sz="4800" dirty="0">
                <a:solidFill>
                  <a:srgbClr val="FFFFFF"/>
                </a:solidFill>
              </a:rPr>
              <a:t>      autoévaluation des MK et savoir si :</a:t>
            </a:r>
            <a:br>
              <a:rPr lang="fr-FR" sz="4800" dirty="0">
                <a:solidFill>
                  <a:srgbClr val="FFFFFF"/>
                </a:solidFill>
              </a:rPr>
            </a:br>
            <a:endParaRPr lang="fr-FR" sz="48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BA6DA7-C9DB-71FD-A33E-6E4A2F59B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020" y="4468272"/>
            <a:ext cx="10926147" cy="2641656"/>
          </a:xfrm>
        </p:spPr>
        <p:txBody>
          <a:bodyPr anchor="ctr">
            <a:normAutofit/>
          </a:bodyPr>
          <a:lstStyle/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leur exercice en </a:t>
            </a:r>
            <a:r>
              <a:rPr lang="fr-FR" sz="1800" b="1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cabinet</a:t>
            </a: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 est </a:t>
            </a:r>
            <a:r>
              <a:rPr lang="fr-FR" sz="1800" b="1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adapté </a:t>
            </a: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à l’exercice de la </a:t>
            </a:r>
            <a:r>
              <a:rPr lang="fr-FR" sz="1800" b="0" i="0" dirty="0" err="1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masso</a:t>
            </a: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-kinésithérapie,</a:t>
            </a:r>
            <a:endParaRPr lang="fr-FR" sz="1800" b="0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les </a:t>
            </a:r>
            <a:r>
              <a:rPr lang="fr-FR" sz="1800" b="1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moyens techniques suffisants</a:t>
            </a: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 mis en œuvre permettent l’établissement d’un diagnostic et la réalisation de soins consciencieux et conformes aux données acquises de la science,</a:t>
            </a:r>
            <a:endParaRPr lang="fr-FR" sz="1800" b="0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la confidentialité de l’activité thérapeutique est garantie,</a:t>
            </a:r>
            <a:endParaRPr lang="fr-FR" sz="1800" b="0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la </a:t>
            </a:r>
            <a:r>
              <a:rPr lang="fr-FR" sz="1800" b="1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sécurité</a:t>
            </a: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 des personnes prises en charge est assurée,</a:t>
            </a:r>
            <a:endParaRPr lang="fr-FR" sz="1800" b="0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et l’</a:t>
            </a:r>
            <a:r>
              <a:rPr lang="fr-FR" sz="1800" b="1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hygiène</a:t>
            </a:r>
            <a:r>
              <a:rPr lang="fr-FR" sz="1800" b="0" i="0" dirty="0">
                <a:solidFill>
                  <a:srgbClr val="1F497D"/>
                </a:solidFill>
                <a:effectLst/>
                <a:latin typeface="Century Gothic" panose="020B0502020202020204" pitchFamily="34" charset="0"/>
              </a:rPr>
              <a:t> est respectée</a:t>
            </a:r>
            <a:endParaRPr lang="fr-FR" sz="1800" b="0" i="0" dirty="0"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97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C8CDD4-11F9-04EE-3150-849CB570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147762"/>
            <a:ext cx="73247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0660FD-0DE8-A17F-CDE3-2A992DF1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443037"/>
            <a:ext cx="73533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1319B9-8224-C0C0-8BE8-6FA5C626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181100"/>
            <a:ext cx="7410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5AB6A3-D428-8069-29BF-12B87147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962025"/>
            <a:ext cx="71913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6C8A91-8AFB-9785-2046-ADF5BAE94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414" y="0"/>
            <a:ext cx="6133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4D5CFE-981A-D277-D75E-E978D56D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919162"/>
            <a:ext cx="73914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1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C2B877-0637-4D4A-8556-89E59745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762000"/>
            <a:ext cx="73628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1A6445-5F19-6B59-6B5D-64729EBE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443037"/>
            <a:ext cx="73342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F6CFE0-7031-90A4-FB2C-0AA959F8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62" y="0"/>
            <a:ext cx="5820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6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83C6A1-3C4B-8BCD-065E-F2A86FDE7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219200"/>
            <a:ext cx="73628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31FBBD-86BA-EAEB-936C-92FEA6D16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2" y="0"/>
            <a:ext cx="8126962" cy="6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00D7C2-50B2-312F-D076-F6B7A009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86" y="0"/>
            <a:ext cx="539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F8DC43-B065-44F0-B058-1564488B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700087"/>
            <a:ext cx="74104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CC26F1-5760-2AD4-99CC-D6E9C428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84" y="0"/>
            <a:ext cx="525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2DB94D-D06C-65AF-A30D-0259F8C5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1057275"/>
            <a:ext cx="7439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F9BDDC-859A-41F3-F68C-EDE56BBF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835" y="0"/>
            <a:ext cx="562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F4C7B2-EDEB-22D7-823A-15ABB659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204912"/>
            <a:ext cx="73914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3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2ECCF3-9B29-42D2-C943-FB6DD04A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004887"/>
            <a:ext cx="73914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1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FDB3A5-698B-5867-1913-6AA192CD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419100"/>
            <a:ext cx="7391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376993-2DBA-021D-B524-A955F36F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746" y="0"/>
            <a:ext cx="5288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3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C456BA-C386-E3C1-5E1B-2E83FCBF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409700"/>
            <a:ext cx="73437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A8ECA8-1433-3C22-8179-9700D1FB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295400"/>
            <a:ext cx="7353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01A8CC-A591-20D3-B13E-5D954BF31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457200"/>
            <a:ext cx="73818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3D241-D56A-6012-2995-BFFF099E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280987"/>
            <a:ext cx="73818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6BAC4E-914D-8415-4661-25DE08C6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328737"/>
            <a:ext cx="73628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81</Words>
  <Application>Microsoft Office PowerPoint</Application>
  <PresentationFormat>Grand écran</PresentationFormat>
  <Paragraphs>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Thème Office</vt:lpstr>
      <vt:lpstr>               QUIZ PEDAGOGIQUE        élaboré par le CNO permettant une        autoévaluation des MK et savoir si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PEDAGOGIQUE        élaboré par le CNO permettant une        autoévaluation des MK et savoir si :</dc:title>
  <dc:creator>Eric DOUNON</dc:creator>
  <cp:lastModifiedBy>Eric DOUNON</cp:lastModifiedBy>
  <cp:revision>2</cp:revision>
  <dcterms:created xsi:type="dcterms:W3CDTF">2023-11-19T09:12:29Z</dcterms:created>
  <dcterms:modified xsi:type="dcterms:W3CDTF">2023-11-19T10:53:09Z</dcterms:modified>
</cp:coreProperties>
</file>